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1"/>
  </p:notesMasterIdLst>
  <p:sldIdLst>
    <p:sldId id="257" r:id="rId3"/>
    <p:sldId id="267" r:id="rId4"/>
    <p:sldId id="258" r:id="rId5"/>
    <p:sldId id="256" r:id="rId6"/>
    <p:sldId id="266" r:id="rId7"/>
    <p:sldId id="268" r:id="rId8"/>
    <p:sldId id="263" r:id="rId9"/>
    <p:sldId id="26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438EE-45E1-9024-4AEF-783DE6CF6724}" v="4" dt="2023-08-22T08:42:44.704"/>
    <p1510:client id="{4174CC9E-096C-791F-68EE-DD2DF4D47819}" v="459" dt="2023-08-23T14:00:58.942"/>
    <p1510:client id="{75B23FE3-E55A-28C9-AD50-234B2A664054}" v="2" dt="2023-08-22T05:06:14.591"/>
    <p1510:client id="{B3DE80AF-4F14-3369-2DC6-8AFE619D6628}" v="97" dt="2023-08-23T12:56:22.433"/>
    <p1510:client id="{CA1263D0-E072-34AC-477E-C1E1822DAFCF}" v="41" dt="2023-08-22T07:03:19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F3CB0-07D9-4879-945D-2571D53D327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24058B9-7941-4B4E-8DBA-213C6B235800}">
      <dgm:prSet/>
      <dgm:spPr/>
      <dgm:t>
        <a:bodyPr/>
        <a:lstStyle/>
        <a:p>
          <a:r>
            <a:rPr lang="en-US" dirty="0" err="1"/>
            <a:t>Informationskanaler</a:t>
          </a:r>
        </a:p>
      </dgm:t>
    </dgm:pt>
    <dgm:pt modelId="{307867A6-1138-4296-8550-73429C7E51CE}" type="parTrans" cxnId="{4860935A-8E72-4098-BE34-C54591C33F60}">
      <dgm:prSet/>
      <dgm:spPr/>
      <dgm:t>
        <a:bodyPr/>
        <a:lstStyle/>
        <a:p>
          <a:endParaRPr lang="en-US"/>
        </a:p>
      </dgm:t>
    </dgm:pt>
    <dgm:pt modelId="{F4EFF7BA-3110-478B-AA3B-21221A0D11E9}" type="sibTrans" cxnId="{4860935A-8E72-4098-BE34-C54591C33F60}">
      <dgm:prSet/>
      <dgm:spPr/>
      <dgm:t>
        <a:bodyPr/>
        <a:lstStyle/>
        <a:p>
          <a:endParaRPr lang="en-US"/>
        </a:p>
      </dgm:t>
    </dgm:pt>
    <dgm:pt modelId="{062830AB-F9BB-4E1A-87EA-FE045A75EBFB}">
      <dgm:prSet/>
      <dgm:spPr/>
      <dgm:t>
        <a:bodyPr/>
        <a:lstStyle/>
        <a:p>
          <a:r>
            <a:rPr lang="en-US" dirty="0"/>
            <a:t>Polis/</a:t>
          </a:r>
          <a:r>
            <a:rPr lang="en-US" dirty="0" err="1"/>
            <a:t>räddningstjänst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vuxna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stan</a:t>
          </a:r>
        </a:p>
      </dgm:t>
    </dgm:pt>
    <dgm:pt modelId="{E77E2B7E-CE22-4D44-9D50-15E2FC5E2F5E}" type="parTrans" cxnId="{2C1D7228-5A25-4AB8-A644-6DDD05B47F2A}">
      <dgm:prSet/>
      <dgm:spPr/>
      <dgm:t>
        <a:bodyPr/>
        <a:lstStyle/>
        <a:p>
          <a:endParaRPr lang="en-US"/>
        </a:p>
      </dgm:t>
    </dgm:pt>
    <dgm:pt modelId="{30EBD4FE-126E-452E-9F67-C091DDB11EB8}" type="sibTrans" cxnId="{2C1D7228-5A25-4AB8-A644-6DDD05B47F2A}">
      <dgm:prSet/>
      <dgm:spPr/>
      <dgm:t>
        <a:bodyPr/>
        <a:lstStyle/>
        <a:p>
          <a:endParaRPr lang="en-US"/>
        </a:p>
      </dgm:t>
    </dgm:pt>
    <dgm:pt modelId="{E74BD718-A71D-45DB-823E-851BED7D7741}">
      <dgm:prSet/>
      <dgm:spPr/>
      <dgm:t>
        <a:bodyPr/>
        <a:lstStyle/>
        <a:p>
          <a:pPr rtl="0"/>
          <a:r>
            <a:rPr lang="en-US" dirty="0"/>
            <a:t>Mer information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respektive</a:t>
          </a:r>
          <a:r>
            <a:rPr lang="en-US" dirty="0"/>
            <a:t> </a:t>
          </a:r>
          <a:r>
            <a:rPr lang="en-US" dirty="0" err="1"/>
            <a:t>klass</a:t>
          </a:r>
          <a:r>
            <a:rPr lang="en-US" dirty="0"/>
            <a:t> för EK/SA/NA</a:t>
          </a:r>
          <a:r>
            <a:rPr lang="en-US" dirty="0">
              <a:latin typeface="Calibri Light" panose="020F0302020204030204"/>
            </a:rPr>
            <a:t>/TE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besöker</a:t>
          </a:r>
          <a:r>
            <a:rPr lang="en-US" dirty="0"/>
            <a:t> </a:t>
          </a:r>
          <a:r>
            <a:rPr lang="en-US" dirty="0" err="1"/>
            <a:t>klassrum</a:t>
          </a:r>
          <a:r>
            <a:rPr lang="en-US" dirty="0"/>
            <a:t>.</a:t>
          </a:r>
        </a:p>
      </dgm:t>
    </dgm:pt>
    <dgm:pt modelId="{B47D2ED8-F57D-4BF7-B699-30FDB807E768}" type="parTrans" cxnId="{A6BFD800-ACD4-4006-9136-7BB55363EC2B}">
      <dgm:prSet/>
      <dgm:spPr/>
      <dgm:t>
        <a:bodyPr/>
        <a:lstStyle/>
        <a:p>
          <a:endParaRPr lang="en-US"/>
        </a:p>
      </dgm:t>
    </dgm:pt>
    <dgm:pt modelId="{14C4FA42-0202-449D-B6A0-4E11FAAF2763}" type="sibTrans" cxnId="{A6BFD800-ACD4-4006-9136-7BB55363EC2B}">
      <dgm:prSet/>
      <dgm:spPr/>
      <dgm:t>
        <a:bodyPr/>
        <a:lstStyle/>
        <a:p>
          <a:endParaRPr lang="en-US"/>
        </a:p>
      </dgm:t>
    </dgm:pt>
    <dgm:pt modelId="{5DF2898A-4307-49E4-A7DB-4EE882C9AB6F}">
      <dgm:prSet/>
      <dgm:spPr/>
      <dgm:t>
        <a:bodyPr/>
        <a:lstStyle/>
        <a:p>
          <a:r>
            <a:rPr lang="en-US" dirty="0"/>
            <a:t>Information om </a:t>
          </a:r>
          <a:r>
            <a:rPr lang="en-US" dirty="0" err="1"/>
            <a:t>grundläggande</a:t>
          </a:r>
          <a:r>
            <a:rPr lang="en-US" dirty="0"/>
            <a:t> </a:t>
          </a:r>
          <a:r>
            <a:rPr lang="en-US" dirty="0" err="1"/>
            <a:t>behörighet</a:t>
          </a:r>
          <a:r>
            <a:rPr lang="en-US" dirty="0"/>
            <a:t> för </a:t>
          </a:r>
          <a:r>
            <a:rPr lang="en-US" dirty="0" err="1"/>
            <a:t>yrkesprogram</a:t>
          </a:r>
        </a:p>
      </dgm:t>
    </dgm:pt>
    <dgm:pt modelId="{744843D7-61DA-4E77-9B5C-87EBD807FF48}" type="parTrans" cxnId="{7E8FF472-8972-462D-861E-BC94E592CEF1}">
      <dgm:prSet/>
      <dgm:spPr/>
      <dgm:t>
        <a:bodyPr/>
        <a:lstStyle/>
        <a:p>
          <a:endParaRPr lang="en-US"/>
        </a:p>
      </dgm:t>
    </dgm:pt>
    <dgm:pt modelId="{EEF80D65-EF9A-45F0-AD40-E728975EEDF1}" type="sibTrans" cxnId="{7E8FF472-8972-462D-861E-BC94E592CEF1}">
      <dgm:prSet/>
      <dgm:spPr/>
      <dgm:t>
        <a:bodyPr/>
        <a:lstStyle/>
        <a:p>
          <a:endParaRPr lang="en-US"/>
        </a:p>
      </dgm:t>
    </dgm:pt>
    <dgm:pt modelId="{B8E65064-C761-45BE-A958-3C645642E814}">
      <dgm:prSet/>
      <dgm:spPr/>
      <dgm:t>
        <a:bodyPr/>
        <a:lstStyle/>
        <a:p>
          <a:r>
            <a:rPr lang="en-US" dirty="0" err="1"/>
            <a:t>Besök</a:t>
          </a:r>
          <a:r>
            <a:rPr lang="en-US" dirty="0"/>
            <a:t> till </a:t>
          </a:r>
          <a:r>
            <a:rPr lang="en-US" dirty="0" err="1"/>
            <a:t>programmen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klassen</a:t>
          </a:r>
        </a:p>
      </dgm:t>
    </dgm:pt>
    <dgm:pt modelId="{9B5785C2-4249-406F-81AC-13BEA233D508}" type="parTrans" cxnId="{1E11115D-87F6-490C-A1D7-7828BF354A8D}">
      <dgm:prSet/>
      <dgm:spPr/>
      <dgm:t>
        <a:bodyPr/>
        <a:lstStyle/>
        <a:p>
          <a:endParaRPr lang="en-US"/>
        </a:p>
      </dgm:t>
    </dgm:pt>
    <dgm:pt modelId="{F6453D20-1C30-42CB-8E32-FFB3E8C0ADF0}" type="sibTrans" cxnId="{1E11115D-87F6-490C-A1D7-7828BF354A8D}">
      <dgm:prSet/>
      <dgm:spPr/>
      <dgm:t>
        <a:bodyPr/>
        <a:lstStyle/>
        <a:p>
          <a:endParaRPr lang="en-US"/>
        </a:p>
      </dgm:t>
    </dgm:pt>
    <dgm:pt modelId="{46B1063D-2990-473A-94AA-B2FAE844269F}" type="pres">
      <dgm:prSet presAssocID="{5B3F3CB0-07D9-4879-945D-2571D53D3273}" presName="linear" presStyleCnt="0">
        <dgm:presLayoutVars>
          <dgm:animLvl val="lvl"/>
          <dgm:resizeHandles val="exact"/>
        </dgm:presLayoutVars>
      </dgm:prSet>
      <dgm:spPr/>
    </dgm:pt>
    <dgm:pt modelId="{9C2C4C8B-503A-4790-910E-935D7BCA2A79}" type="pres">
      <dgm:prSet presAssocID="{C24058B9-7941-4B4E-8DBA-213C6B2358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96B4AB-7B82-456F-9D0F-75820005FE5E}" type="pres">
      <dgm:prSet presAssocID="{F4EFF7BA-3110-478B-AA3B-21221A0D11E9}" presName="spacer" presStyleCnt="0"/>
      <dgm:spPr/>
    </dgm:pt>
    <dgm:pt modelId="{BF2A8034-BF0E-4323-9840-5675EE55A63D}" type="pres">
      <dgm:prSet presAssocID="{062830AB-F9BB-4E1A-87EA-FE045A75EB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20E3F3D-99FE-49D3-B24B-797543705954}" type="pres">
      <dgm:prSet presAssocID="{30EBD4FE-126E-452E-9F67-C091DDB11EB8}" presName="spacer" presStyleCnt="0"/>
      <dgm:spPr/>
    </dgm:pt>
    <dgm:pt modelId="{99607CE6-D72C-4A9C-BC74-1B5B3F2E89AB}" type="pres">
      <dgm:prSet presAssocID="{E74BD718-A71D-45DB-823E-851BED7D77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1057FD-1D09-44C3-91AC-EAE8A4A96534}" type="pres">
      <dgm:prSet presAssocID="{14C4FA42-0202-449D-B6A0-4E11FAAF2763}" presName="spacer" presStyleCnt="0"/>
      <dgm:spPr/>
    </dgm:pt>
    <dgm:pt modelId="{943EB0AD-D8C7-4B24-9564-AAA748093F0E}" type="pres">
      <dgm:prSet presAssocID="{5DF2898A-4307-49E4-A7DB-4EE882C9AB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DCE7A9-FCF2-4A92-9C1A-1CFA2B8CA37F}" type="pres">
      <dgm:prSet presAssocID="{EEF80D65-EF9A-45F0-AD40-E728975EEDF1}" presName="spacer" presStyleCnt="0"/>
      <dgm:spPr/>
    </dgm:pt>
    <dgm:pt modelId="{97DA6BB7-87D9-490D-BE60-6180EE04D2D9}" type="pres">
      <dgm:prSet presAssocID="{B8E65064-C761-45BE-A958-3C645642E8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6BFD800-ACD4-4006-9136-7BB55363EC2B}" srcId="{5B3F3CB0-07D9-4879-945D-2571D53D3273}" destId="{E74BD718-A71D-45DB-823E-851BED7D7741}" srcOrd="2" destOrd="0" parTransId="{B47D2ED8-F57D-4BF7-B699-30FDB807E768}" sibTransId="{14C4FA42-0202-449D-B6A0-4E11FAAF2763}"/>
    <dgm:cxn modelId="{2C1D7228-5A25-4AB8-A644-6DDD05B47F2A}" srcId="{5B3F3CB0-07D9-4879-945D-2571D53D3273}" destId="{062830AB-F9BB-4E1A-87EA-FE045A75EBFB}" srcOrd="1" destOrd="0" parTransId="{E77E2B7E-CE22-4D44-9D50-15E2FC5E2F5E}" sibTransId="{30EBD4FE-126E-452E-9F67-C091DDB11EB8}"/>
    <dgm:cxn modelId="{17D4E92A-EB2A-4BF9-99B7-1237809D624F}" type="presOf" srcId="{B8E65064-C761-45BE-A958-3C645642E814}" destId="{97DA6BB7-87D9-490D-BE60-6180EE04D2D9}" srcOrd="0" destOrd="0" presId="urn:microsoft.com/office/officeart/2005/8/layout/vList2"/>
    <dgm:cxn modelId="{7B416E3E-077C-40A5-B360-29BA874A7F6D}" type="presOf" srcId="{C24058B9-7941-4B4E-8DBA-213C6B235800}" destId="{9C2C4C8B-503A-4790-910E-935D7BCA2A79}" srcOrd="0" destOrd="0" presId="urn:microsoft.com/office/officeart/2005/8/layout/vList2"/>
    <dgm:cxn modelId="{1E11115D-87F6-490C-A1D7-7828BF354A8D}" srcId="{5B3F3CB0-07D9-4879-945D-2571D53D3273}" destId="{B8E65064-C761-45BE-A958-3C645642E814}" srcOrd="4" destOrd="0" parTransId="{9B5785C2-4249-406F-81AC-13BEA233D508}" sibTransId="{F6453D20-1C30-42CB-8E32-FFB3E8C0ADF0}"/>
    <dgm:cxn modelId="{BA5DCE4E-E97F-4F77-89E9-17494ED5617B}" type="presOf" srcId="{5B3F3CB0-07D9-4879-945D-2571D53D3273}" destId="{46B1063D-2990-473A-94AA-B2FAE844269F}" srcOrd="0" destOrd="0" presId="urn:microsoft.com/office/officeart/2005/8/layout/vList2"/>
    <dgm:cxn modelId="{7E8FF472-8972-462D-861E-BC94E592CEF1}" srcId="{5B3F3CB0-07D9-4879-945D-2571D53D3273}" destId="{5DF2898A-4307-49E4-A7DB-4EE882C9AB6F}" srcOrd="3" destOrd="0" parTransId="{744843D7-61DA-4E77-9B5C-87EBD807FF48}" sibTransId="{EEF80D65-EF9A-45F0-AD40-E728975EEDF1}"/>
    <dgm:cxn modelId="{4860935A-8E72-4098-BE34-C54591C33F60}" srcId="{5B3F3CB0-07D9-4879-945D-2571D53D3273}" destId="{C24058B9-7941-4B4E-8DBA-213C6B235800}" srcOrd="0" destOrd="0" parTransId="{307867A6-1138-4296-8550-73429C7E51CE}" sibTransId="{F4EFF7BA-3110-478B-AA3B-21221A0D11E9}"/>
    <dgm:cxn modelId="{11B97881-076E-4E95-9031-3225D41FFDD7}" type="presOf" srcId="{062830AB-F9BB-4E1A-87EA-FE045A75EBFB}" destId="{BF2A8034-BF0E-4323-9840-5675EE55A63D}" srcOrd="0" destOrd="0" presId="urn:microsoft.com/office/officeart/2005/8/layout/vList2"/>
    <dgm:cxn modelId="{97E600A3-7A3D-458A-9C34-A27E87229A0C}" type="presOf" srcId="{E74BD718-A71D-45DB-823E-851BED7D7741}" destId="{99607CE6-D72C-4A9C-BC74-1B5B3F2E89AB}" srcOrd="0" destOrd="0" presId="urn:microsoft.com/office/officeart/2005/8/layout/vList2"/>
    <dgm:cxn modelId="{F4ECA6B7-46E5-4039-BDB8-B46FC3485CAA}" type="presOf" srcId="{5DF2898A-4307-49E4-A7DB-4EE882C9AB6F}" destId="{943EB0AD-D8C7-4B24-9564-AAA748093F0E}" srcOrd="0" destOrd="0" presId="urn:microsoft.com/office/officeart/2005/8/layout/vList2"/>
    <dgm:cxn modelId="{696AC493-B8E4-43A0-B9AF-E37A0020DDC2}" type="presParOf" srcId="{46B1063D-2990-473A-94AA-B2FAE844269F}" destId="{9C2C4C8B-503A-4790-910E-935D7BCA2A79}" srcOrd="0" destOrd="0" presId="urn:microsoft.com/office/officeart/2005/8/layout/vList2"/>
    <dgm:cxn modelId="{8CD010F1-EBCB-429B-9CAD-B8027BC9E4E6}" type="presParOf" srcId="{46B1063D-2990-473A-94AA-B2FAE844269F}" destId="{0F96B4AB-7B82-456F-9D0F-75820005FE5E}" srcOrd="1" destOrd="0" presId="urn:microsoft.com/office/officeart/2005/8/layout/vList2"/>
    <dgm:cxn modelId="{52194087-98E2-47A7-A58C-FA665A6CCCFF}" type="presParOf" srcId="{46B1063D-2990-473A-94AA-B2FAE844269F}" destId="{BF2A8034-BF0E-4323-9840-5675EE55A63D}" srcOrd="2" destOrd="0" presId="urn:microsoft.com/office/officeart/2005/8/layout/vList2"/>
    <dgm:cxn modelId="{0F138CB3-A367-4C71-937D-241AACBB0351}" type="presParOf" srcId="{46B1063D-2990-473A-94AA-B2FAE844269F}" destId="{F20E3F3D-99FE-49D3-B24B-797543705954}" srcOrd="3" destOrd="0" presId="urn:microsoft.com/office/officeart/2005/8/layout/vList2"/>
    <dgm:cxn modelId="{10636AC1-E0D7-48DC-B9C4-2F008C8942D4}" type="presParOf" srcId="{46B1063D-2990-473A-94AA-B2FAE844269F}" destId="{99607CE6-D72C-4A9C-BC74-1B5B3F2E89AB}" srcOrd="4" destOrd="0" presId="urn:microsoft.com/office/officeart/2005/8/layout/vList2"/>
    <dgm:cxn modelId="{0D8A4AC8-6237-4D7E-B60B-B8210DB1E5A2}" type="presParOf" srcId="{46B1063D-2990-473A-94AA-B2FAE844269F}" destId="{121057FD-1D09-44C3-91AC-EAE8A4A96534}" srcOrd="5" destOrd="0" presId="urn:microsoft.com/office/officeart/2005/8/layout/vList2"/>
    <dgm:cxn modelId="{C6EB7CD3-644E-4ADD-B3B3-C42929C43502}" type="presParOf" srcId="{46B1063D-2990-473A-94AA-B2FAE844269F}" destId="{943EB0AD-D8C7-4B24-9564-AAA748093F0E}" srcOrd="6" destOrd="0" presId="urn:microsoft.com/office/officeart/2005/8/layout/vList2"/>
    <dgm:cxn modelId="{7DA096B4-BFBE-446B-83AE-E0036325D777}" type="presParOf" srcId="{46B1063D-2990-473A-94AA-B2FAE844269F}" destId="{E7DCE7A9-FCF2-4A92-9C1A-1CFA2B8CA37F}" srcOrd="7" destOrd="0" presId="urn:microsoft.com/office/officeart/2005/8/layout/vList2"/>
    <dgm:cxn modelId="{C7BC00A2-AC9C-43E1-8D60-7EBD7B47E5D8}" type="presParOf" srcId="{46B1063D-2990-473A-94AA-B2FAE844269F}" destId="{97DA6BB7-87D9-490D-BE60-6180EE04D2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A78E7-7CD0-4876-A33F-9BCFB1DB5F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106936-185E-4E39-B17F-E4F57603B28B}">
      <dgm:prSet/>
      <dgm:spPr/>
      <dgm:t>
        <a:bodyPr/>
        <a:lstStyle/>
        <a:p>
          <a:r>
            <a:rPr lang="en-US"/>
            <a:t>Ekonomiprogrammet</a:t>
          </a:r>
        </a:p>
      </dgm:t>
    </dgm:pt>
    <dgm:pt modelId="{9DF356D8-1B7B-4B5F-96DC-2FB71380C9A5}" type="parTrans" cxnId="{8D6AEAEC-3233-4ED0-BC80-6A1C2D3A3125}">
      <dgm:prSet/>
      <dgm:spPr/>
      <dgm:t>
        <a:bodyPr/>
        <a:lstStyle/>
        <a:p>
          <a:endParaRPr lang="en-US"/>
        </a:p>
      </dgm:t>
    </dgm:pt>
    <dgm:pt modelId="{6D8065A9-A580-4DD2-BE4E-BF15FA6D7583}" type="sibTrans" cxnId="{8D6AEAEC-3233-4ED0-BC80-6A1C2D3A3125}">
      <dgm:prSet/>
      <dgm:spPr/>
      <dgm:t>
        <a:bodyPr/>
        <a:lstStyle/>
        <a:p>
          <a:endParaRPr lang="en-US"/>
        </a:p>
      </dgm:t>
    </dgm:pt>
    <dgm:pt modelId="{2D0D8C52-1D9D-43E7-A198-52489143ACC6}">
      <dgm:prSet/>
      <dgm:spPr/>
      <dgm:t>
        <a:bodyPr/>
        <a:lstStyle/>
        <a:p>
          <a:r>
            <a:rPr lang="en-US"/>
            <a:t>Samhällsvetenskapsprogrammet</a:t>
          </a:r>
        </a:p>
      </dgm:t>
    </dgm:pt>
    <dgm:pt modelId="{B82AF93A-CDC3-469E-860F-18A805DE5333}" type="parTrans" cxnId="{5045DFDC-F08B-4E3E-8332-EB23CCF137D0}">
      <dgm:prSet/>
      <dgm:spPr/>
      <dgm:t>
        <a:bodyPr/>
        <a:lstStyle/>
        <a:p>
          <a:endParaRPr lang="en-US"/>
        </a:p>
      </dgm:t>
    </dgm:pt>
    <dgm:pt modelId="{6614D8A4-323B-4ECC-9964-9D950743CB28}" type="sibTrans" cxnId="{5045DFDC-F08B-4E3E-8332-EB23CCF137D0}">
      <dgm:prSet/>
      <dgm:spPr/>
      <dgm:t>
        <a:bodyPr/>
        <a:lstStyle/>
        <a:p>
          <a:endParaRPr lang="en-US"/>
        </a:p>
      </dgm:t>
    </dgm:pt>
    <dgm:pt modelId="{508EB777-5323-4BA7-BEA9-70C3CE2E5BBE}">
      <dgm:prSet/>
      <dgm:spPr/>
      <dgm:t>
        <a:bodyPr/>
        <a:lstStyle/>
        <a:p>
          <a:r>
            <a:rPr lang="en-US"/>
            <a:t>Naturvetenskapsprogrammet</a:t>
          </a:r>
        </a:p>
      </dgm:t>
    </dgm:pt>
    <dgm:pt modelId="{2939ECAD-9FD7-46CB-A165-102878A3C633}" type="parTrans" cxnId="{35223155-365A-44C3-B2F4-BDBCE783D937}">
      <dgm:prSet/>
      <dgm:spPr/>
      <dgm:t>
        <a:bodyPr/>
        <a:lstStyle/>
        <a:p>
          <a:endParaRPr lang="en-US"/>
        </a:p>
      </dgm:t>
    </dgm:pt>
    <dgm:pt modelId="{5F0AE7CB-CC4C-422A-A219-CE92353EE640}" type="sibTrans" cxnId="{35223155-365A-44C3-B2F4-BDBCE783D937}">
      <dgm:prSet/>
      <dgm:spPr/>
      <dgm:t>
        <a:bodyPr/>
        <a:lstStyle/>
        <a:p>
          <a:endParaRPr lang="en-US"/>
        </a:p>
      </dgm:t>
    </dgm:pt>
    <dgm:pt modelId="{FB0AAA0D-9BDF-4738-A3AB-A084FF6FE231}">
      <dgm:prSet/>
      <dgm:spPr/>
      <dgm:t>
        <a:bodyPr/>
        <a:lstStyle/>
        <a:p>
          <a:r>
            <a:rPr lang="en-US"/>
            <a:t>Teknikprogrammet</a:t>
          </a:r>
        </a:p>
      </dgm:t>
    </dgm:pt>
    <dgm:pt modelId="{F071E053-1E27-42B8-B0BD-16CCB8F3050F}" type="parTrans" cxnId="{E801EF34-590F-4324-A705-763A03EA4163}">
      <dgm:prSet/>
      <dgm:spPr/>
      <dgm:t>
        <a:bodyPr/>
        <a:lstStyle/>
        <a:p>
          <a:endParaRPr lang="en-US"/>
        </a:p>
      </dgm:t>
    </dgm:pt>
    <dgm:pt modelId="{AA4C990C-4B52-4297-A675-B7C1C7E5839D}" type="sibTrans" cxnId="{E801EF34-590F-4324-A705-763A03EA4163}">
      <dgm:prSet/>
      <dgm:spPr/>
      <dgm:t>
        <a:bodyPr/>
        <a:lstStyle/>
        <a:p>
          <a:endParaRPr lang="en-US"/>
        </a:p>
      </dgm:t>
    </dgm:pt>
    <dgm:pt modelId="{59CC676F-EBD4-4BAF-AB89-964CD7ED5857}" type="pres">
      <dgm:prSet presAssocID="{ED2A78E7-7CD0-4876-A33F-9BCFB1DB5F17}" presName="vert0" presStyleCnt="0">
        <dgm:presLayoutVars>
          <dgm:dir/>
          <dgm:animOne val="branch"/>
          <dgm:animLvl val="lvl"/>
        </dgm:presLayoutVars>
      </dgm:prSet>
      <dgm:spPr/>
    </dgm:pt>
    <dgm:pt modelId="{8EA795F9-54B1-459C-80C0-D2392D407C3E}" type="pres">
      <dgm:prSet presAssocID="{5D106936-185E-4E39-B17F-E4F57603B28B}" presName="thickLine" presStyleLbl="alignNode1" presStyleIdx="0" presStyleCnt="4"/>
      <dgm:spPr/>
    </dgm:pt>
    <dgm:pt modelId="{31D0DFA1-D5EF-49C1-80E2-659BFE63E8ED}" type="pres">
      <dgm:prSet presAssocID="{5D106936-185E-4E39-B17F-E4F57603B28B}" presName="horz1" presStyleCnt="0"/>
      <dgm:spPr/>
    </dgm:pt>
    <dgm:pt modelId="{AAFE98D8-8D14-4595-8747-2C2C091D0BE1}" type="pres">
      <dgm:prSet presAssocID="{5D106936-185E-4E39-B17F-E4F57603B28B}" presName="tx1" presStyleLbl="revTx" presStyleIdx="0" presStyleCnt="4"/>
      <dgm:spPr/>
    </dgm:pt>
    <dgm:pt modelId="{826C45C8-4E4B-4C02-9DD6-5A03AE9FBEEB}" type="pres">
      <dgm:prSet presAssocID="{5D106936-185E-4E39-B17F-E4F57603B28B}" presName="vert1" presStyleCnt="0"/>
      <dgm:spPr/>
    </dgm:pt>
    <dgm:pt modelId="{D7411E37-9705-46A0-A96F-E851E893B9F0}" type="pres">
      <dgm:prSet presAssocID="{2D0D8C52-1D9D-43E7-A198-52489143ACC6}" presName="thickLine" presStyleLbl="alignNode1" presStyleIdx="1" presStyleCnt="4"/>
      <dgm:spPr/>
    </dgm:pt>
    <dgm:pt modelId="{2A05A018-6D86-4C4B-B4CF-D65B7863CDD9}" type="pres">
      <dgm:prSet presAssocID="{2D0D8C52-1D9D-43E7-A198-52489143ACC6}" presName="horz1" presStyleCnt="0"/>
      <dgm:spPr/>
    </dgm:pt>
    <dgm:pt modelId="{AF287203-540C-42D1-84F5-327D87F691A3}" type="pres">
      <dgm:prSet presAssocID="{2D0D8C52-1D9D-43E7-A198-52489143ACC6}" presName="tx1" presStyleLbl="revTx" presStyleIdx="1" presStyleCnt="4"/>
      <dgm:spPr/>
    </dgm:pt>
    <dgm:pt modelId="{8E4055FE-EF67-404D-B1D6-AC673477A261}" type="pres">
      <dgm:prSet presAssocID="{2D0D8C52-1D9D-43E7-A198-52489143ACC6}" presName="vert1" presStyleCnt="0"/>
      <dgm:spPr/>
    </dgm:pt>
    <dgm:pt modelId="{E4CD822F-2714-42CA-9A41-410C479B025D}" type="pres">
      <dgm:prSet presAssocID="{508EB777-5323-4BA7-BEA9-70C3CE2E5BBE}" presName="thickLine" presStyleLbl="alignNode1" presStyleIdx="2" presStyleCnt="4"/>
      <dgm:spPr/>
    </dgm:pt>
    <dgm:pt modelId="{20AE121E-BC86-40A4-B3C2-3CA0976B31E8}" type="pres">
      <dgm:prSet presAssocID="{508EB777-5323-4BA7-BEA9-70C3CE2E5BBE}" presName="horz1" presStyleCnt="0"/>
      <dgm:spPr/>
    </dgm:pt>
    <dgm:pt modelId="{613C722A-CDAA-4067-9693-AF3558A23733}" type="pres">
      <dgm:prSet presAssocID="{508EB777-5323-4BA7-BEA9-70C3CE2E5BBE}" presName="tx1" presStyleLbl="revTx" presStyleIdx="2" presStyleCnt="4"/>
      <dgm:spPr/>
    </dgm:pt>
    <dgm:pt modelId="{C0106E4B-D7D7-405D-821E-E9ED8F7D68DD}" type="pres">
      <dgm:prSet presAssocID="{508EB777-5323-4BA7-BEA9-70C3CE2E5BBE}" presName="vert1" presStyleCnt="0"/>
      <dgm:spPr/>
    </dgm:pt>
    <dgm:pt modelId="{07DBBF11-8724-4620-A499-AA53A673C107}" type="pres">
      <dgm:prSet presAssocID="{FB0AAA0D-9BDF-4738-A3AB-A084FF6FE231}" presName="thickLine" presStyleLbl="alignNode1" presStyleIdx="3" presStyleCnt="4"/>
      <dgm:spPr/>
    </dgm:pt>
    <dgm:pt modelId="{D3820E35-0F7F-4A99-B144-565CAF6CC2EA}" type="pres">
      <dgm:prSet presAssocID="{FB0AAA0D-9BDF-4738-A3AB-A084FF6FE231}" presName="horz1" presStyleCnt="0"/>
      <dgm:spPr/>
    </dgm:pt>
    <dgm:pt modelId="{CF4ACAF0-CFB9-49E7-ABE2-B21C9B00D772}" type="pres">
      <dgm:prSet presAssocID="{FB0AAA0D-9BDF-4738-A3AB-A084FF6FE231}" presName="tx1" presStyleLbl="revTx" presStyleIdx="3" presStyleCnt="4"/>
      <dgm:spPr/>
    </dgm:pt>
    <dgm:pt modelId="{7912B782-4AF3-4A57-872F-589E19340A8F}" type="pres">
      <dgm:prSet presAssocID="{FB0AAA0D-9BDF-4738-A3AB-A084FF6FE231}" presName="vert1" presStyleCnt="0"/>
      <dgm:spPr/>
    </dgm:pt>
  </dgm:ptLst>
  <dgm:cxnLst>
    <dgm:cxn modelId="{E801EF34-590F-4324-A705-763A03EA4163}" srcId="{ED2A78E7-7CD0-4876-A33F-9BCFB1DB5F17}" destId="{FB0AAA0D-9BDF-4738-A3AB-A084FF6FE231}" srcOrd="3" destOrd="0" parTransId="{F071E053-1E27-42B8-B0BD-16CCB8F3050F}" sibTransId="{AA4C990C-4B52-4297-A675-B7C1C7E5839D}"/>
    <dgm:cxn modelId="{5EF18054-DA0F-44C0-83CD-6A2E88E3E43E}" type="presOf" srcId="{5D106936-185E-4E39-B17F-E4F57603B28B}" destId="{AAFE98D8-8D14-4595-8747-2C2C091D0BE1}" srcOrd="0" destOrd="0" presId="urn:microsoft.com/office/officeart/2008/layout/LinedList"/>
    <dgm:cxn modelId="{854DAA54-6FA5-4098-92B5-22026416A705}" type="presOf" srcId="{508EB777-5323-4BA7-BEA9-70C3CE2E5BBE}" destId="{613C722A-CDAA-4067-9693-AF3558A23733}" srcOrd="0" destOrd="0" presId="urn:microsoft.com/office/officeart/2008/layout/LinedList"/>
    <dgm:cxn modelId="{35223155-365A-44C3-B2F4-BDBCE783D937}" srcId="{ED2A78E7-7CD0-4876-A33F-9BCFB1DB5F17}" destId="{508EB777-5323-4BA7-BEA9-70C3CE2E5BBE}" srcOrd="2" destOrd="0" parTransId="{2939ECAD-9FD7-46CB-A165-102878A3C633}" sibTransId="{5F0AE7CB-CC4C-422A-A219-CE92353EE640}"/>
    <dgm:cxn modelId="{82504395-3186-442E-98CD-A756834D174A}" type="presOf" srcId="{ED2A78E7-7CD0-4876-A33F-9BCFB1DB5F17}" destId="{59CC676F-EBD4-4BAF-AB89-964CD7ED5857}" srcOrd="0" destOrd="0" presId="urn:microsoft.com/office/officeart/2008/layout/LinedList"/>
    <dgm:cxn modelId="{7CA81CB7-5A13-4282-9699-86247C745CD5}" type="presOf" srcId="{2D0D8C52-1D9D-43E7-A198-52489143ACC6}" destId="{AF287203-540C-42D1-84F5-327D87F691A3}" srcOrd="0" destOrd="0" presId="urn:microsoft.com/office/officeart/2008/layout/LinedList"/>
    <dgm:cxn modelId="{5A6728C9-D8BE-458E-BB49-9AEB5004D0A2}" type="presOf" srcId="{FB0AAA0D-9BDF-4738-A3AB-A084FF6FE231}" destId="{CF4ACAF0-CFB9-49E7-ABE2-B21C9B00D772}" srcOrd="0" destOrd="0" presId="urn:microsoft.com/office/officeart/2008/layout/LinedList"/>
    <dgm:cxn modelId="{5045DFDC-F08B-4E3E-8332-EB23CCF137D0}" srcId="{ED2A78E7-7CD0-4876-A33F-9BCFB1DB5F17}" destId="{2D0D8C52-1D9D-43E7-A198-52489143ACC6}" srcOrd="1" destOrd="0" parTransId="{B82AF93A-CDC3-469E-860F-18A805DE5333}" sibTransId="{6614D8A4-323B-4ECC-9964-9D950743CB28}"/>
    <dgm:cxn modelId="{8D6AEAEC-3233-4ED0-BC80-6A1C2D3A3125}" srcId="{ED2A78E7-7CD0-4876-A33F-9BCFB1DB5F17}" destId="{5D106936-185E-4E39-B17F-E4F57603B28B}" srcOrd="0" destOrd="0" parTransId="{9DF356D8-1B7B-4B5F-96DC-2FB71380C9A5}" sibTransId="{6D8065A9-A580-4DD2-BE4E-BF15FA6D7583}"/>
    <dgm:cxn modelId="{7EAC5EE7-B4F4-477B-9F0C-18A510864FF4}" type="presParOf" srcId="{59CC676F-EBD4-4BAF-AB89-964CD7ED5857}" destId="{8EA795F9-54B1-459C-80C0-D2392D407C3E}" srcOrd="0" destOrd="0" presId="urn:microsoft.com/office/officeart/2008/layout/LinedList"/>
    <dgm:cxn modelId="{2858631C-3C67-41B6-A0BA-AFA5149E4C01}" type="presParOf" srcId="{59CC676F-EBD4-4BAF-AB89-964CD7ED5857}" destId="{31D0DFA1-D5EF-49C1-80E2-659BFE63E8ED}" srcOrd="1" destOrd="0" presId="urn:microsoft.com/office/officeart/2008/layout/LinedList"/>
    <dgm:cxn modelId="{A91F12B3-F659-4972-A9A2-572462390D6F}" type="presParOf" srcId="{31D0DFA1-D5EF-49C1-80E2-659BFE63E8ED}" destId="{AAFE98D8-8D14-4595-8747-2C2C091D0BE1}" srcOrd="0" destOrd="0" presId="urn:microsoft.com/office/officeart/2008/layout/LinedList"/>
    <dgm:cxn modelId="{FA6A5137-C25C-43EE-921A-E5E2A981430B}" type="presParOf" srcId="{31D0DFA1-D5EF-49C1-80E2-659BFE63E8ED}" destId="{826C45C8-4E4B-4C02-9DD6-5A03AE9FBEEB}" srcOrd="1" destOrd="0" presId="urn:microsoft.com/office/officeart/2008/layout/LinedList"/>
    <dgm:cxn modelId="{E4A53238-1ACC-4BAE-A78E-175932B50523}" type="presParOf" srcId="{59CC676F-EBD4-4BAF-AB89-964CD7ED5857}" destId="{D7411E37-9705-46A0-A96F-E851E893B9F0}" srcOrd="2" destOrd="0" presId="urn:microsoft.com/office/officeart/2008/layout/LinedList"/>
    <dgm:cxn modelId="{299DF061-A496-42CE-B615-3367EDB9E923}" type="presParOf" srcId="{59CC676F-EBD4-4BAF-AB89-964CD7ED5857}" destId="{2A05A018-6D86-4C4B-B4CF-D65B7863CDD9}" srcOrd="3" destOrd="0" presId="urn:microsoft.com/office/officeart/2008/layout/LinedList"/>
    <dgm:cxn modelId="{F91DC02F-027A-4FBD-999E-9BF37335AC17}" type="presParOf" srcId="{2A05A018-6D86-4C4B-B4CF-D65B7863CDD9}" destId="{AF287203-540C-42D1-84F5-327D87F691A3}" srcOrd="0" destOrd="0" presId="urn:microsoft.com/office/officeart/2008/layout/LinedList"/>
    <dgm:cxn modelId="{0FE33965-FCBD-493E-A963-749320CEB8CA}" type="presParOf" srcId="{2A05A018-6D86-4C4B-B4CF-D65B7863CDD9}" destId="{8E4055FE-EF67-404D-B1D6-AC673477A261}" srcOrd="1" destOrd="0" presId="urn:microsoft.com/office/officeart/2008/layout/LinedList"/>
    <dgm:cxn modelId="{4D4F60BF-0116-40DF-AAEB-3F4990A93DF3}" type="presParOf" srcId="{59CC676F-EBD4-4BAF-AB89-964CD7ED5857}" destId="{E4CD822F-2714-42CA-9A41-410C479B025D}" srcOrd="4" destOrd="0" presId="urn:microsoft.com/office/officeart/2008/layout/LinedList"/>
    <dgm:cxn modelId="{61CD353C-E9D0-430A-83B8-51F4D4CEAAA4}" type="presParOf" srcId="{59CC676F-EBD4-4BAF-AB89-964CD7ED5857}" destId="{20AE121E-BC86-40A4-B3C2-3CA0976B31E8}" srcOrd="5" destOrd="0" presId="urn:microsoft.com/office/officeart/2008/layout/LinedList"/>
    <dgm:cxn modelId="{BE0B020F-8114-4161-A4E9-5242E73A31AE}" type="presParOf" srcId="{20AE121E-BC86-40A4-B3C2-3CA0976B31E8}" destId="{613C722A-CDAA-4067-9693-AF3558A23733}" srcOrd="0" destOrd="0" presId="urn:microsoft.com/office/officeart/2008/layout/LinedList"/>
    <dgm:cxn modelId="{7EF7EB66-8DAF-4BB9-B18A-C5220B47BF44}" type="presParOf" srcId="{20AE121E-BC86-40A4-B3C2-3CA0976B31E8}" destId="{C0106E4B-D7D7-405D-821E-E9ED8F7D68DD}" srcOrd="1" destOrd="0" presId="urn:microsoft.com/office/officeart/2008/layout/LinedList"/>
    <dgm:cxn modelId="{A88A2340-9AB2-4ECE-9060-DF6C02B7A468}" type="presParOf" srcId="{59CC676F-EBD4-4BAF-AB89-964CD7ED5857}" destId="{07DBBF11-8724-4620-A499-AA53A673C107}" srcOrd="6" destOrd="0" presId="urn:microsoft.com/office/officeart/2008/layout/LinedList"/>
    <dgm:cxn modelId="{155F0DFC-39C5-4546-8F3A-3E0DB7124079}" type="presParOf" srcId="{59CC676F-EBD4-4BAF-AB89-964CD7ED5857}" destId="{D3820E35-0F7F-4A99-B144-565CAF6CC2EA}" srcOrd="7" destOrd="0" presId="urn:microsoft.com/office/officeart/2008/layout/LinedList"/>
    <dgm:cxn modelId="{B616C1E9-0672-4732-92F7-684716E96CCD}" type="presParOf" srcId="{D3820E35-0F7F-4A99-B144-565CAF6CC2EA}" destId="{CF4ACAF0-CFB9-49E7-ABE2-B21C9B00D772}" srcOrd="0" destOrd="0" presId="urn:microsoft.com/office/officeart/2008/layout/LinedList"/>
    <dgm:cxn modelId="{B674A36C-4B07-439B-9CDB-D8F23F462A40}" type="presParOf" srcId="{D3820E35-0F7F-4A99-B144-565CAF6CC2EA}" destId="{7912B782-4AF3-4A57-872F-589E19340A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4C8B-503A-4790-910E-935D7BCA2A79}">
      <dsp:nvSpPr>
        <dsp:cNvPr id="0" name=""/>
        <dsp:cNvSpPr/>
      </dsp:nvSpPr>
      <dsp:spPr>
        <a:xfrm>
          <a:off x="0" y="74211"/>
          <a:ext cx="5393361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Informationskanaler</a:t>
          </a:r>
        </a:p>
      </dsp:txBody>
      <dsp:txXfrm>
        <a:off x="38784" y="112995"/>
        <a:ext cx="5315793" cy="716935"/>
      </dsp:txXfrm>
    </dsp:sp>
    <dsp:sp modelId="{BF2A8034-BF0E-4323-9840-5675EE55A63D}">
      <dsp:nvSpPr>
        <dsp:cNvPr id="0" name=""/>
        <dsp:cNvSpPr/>
      </dsp:nvSpPr>
      <dsp:spPr>
        <a:xfrm>
          <a:off x="0" y="926314"/>
          <a:ext cx="5393361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Polis/</a:t>
          </a:r>
          <a:r>
            <a:rPr lang="en-US" sz="2000" kern="1200" dirty="0" err="1"/>
            <a:t>räddningstjänst</a:t>
          </a:r>
          <a:r>
            <a:rPr lang="en-US" sz="2000" kern="1200" dirty="0"/>
            <a:t> </a:t>
          </a:r>
          <a:r>
            <a:rPr lang="en-US" sz="2000" kern="1200" dirty="0" err="1"/>
            <a:t>och</a:t>
          </a:r>
          <a:r>
            <a:rPr lang="en-US" sz="2000" kern="1200" dirty="0"/>
            <a:t> </a:t>
          </a:r>
          <a:r>
            <a:rPr lang="en-US" sz="2000" kern="1200" dirty="0" err="1"/>
            <a:t>vuxna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stan</a:t>
          </a:r>
        </a:p>
      </dsp:txBody>
      <dsp:txXfrm>
        <a:off x="38784" y="965098"/>
        <a:ext cx="5315793" cy="716935"/>
      </dsp:txXfrm>
    </dsp:sp>
    <dsp:sp modelId="{99607CE6-D72C-4A9C-BC74-1B5B3F2E89AB}">
      <dsp:nvSpPr>
        <dsp:cNvPr id="0" name=""/>
        <dsp:cNvSpPr/>
      </dsp:nvSpPr>
      <dsp:spPr>
        <a:xfrm>
          <a:off x="0" y="1778417"/>
          <a:ext cx="5393361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Mer information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respektive</a:t>
          </a:r>
          <a:r>
            <a:rPr lang="en-US" sz="2000" kern="1200" dirty="0"/>
            <a:t> </a:t>
          </a:r>
          <a:r>
            <a:rPr lang="en-US" sz="2000" kern="1200" dirty="0" err="1"/>
            <a:t>klass</a:t>
          </a:r>
          <a:r>
            <a:rPr lang="en-US" sz="2000" kern="1200" dirty="0"/>
            <a:t> för EK/SA/NA</a:t>
          </a:r>
          <a:r>
            <a:rPr lang="en-US" sz="2000" kern="1200" dirty="0">
              <a:latin typeface="Calibri Light" panose="020F0302020204030204"/>
            </a:rPr>
            <a:t>/TE</a:t>
          </a:r>
          <a:r>
            <a:rPr lang="en-US" sz="2000" kern="1200" dirty="0"/>
            <a:t> </a:t>
          </a:r>
          <a:r>
            <a:rPr lang="en-US" sz="2000" kern="1200" dirty="0" err="1">
              <a:latin typeface="Calibri Light" panose="020F0302020204030204"/>
            </a:rPr>
            <a:t>besöker</a:t>
          </a:r>
          <a:r>
            <a:rPr lang="en-US" sz="2000" kern="1200" dirty="0"/>
            <a:t> </a:t>
          </a:r>
          <a:r>
            <a:rPr lang="en-US" sz="2000" kern="1200" dirty="0" err="1"/>
            <a:t>klassrum</a:t>
          </a:r>
          <a:r>
            <a:rPr lang="en-US" sz="2000" kern="1200" dirty="0"/>
            <a:t>.</a:t>
          </a:r>
        </a:p>
      </dsp:txBody>
      <dsp:txXfrm>
        <a:off x="38784" y="1817201"/>
        <a:ext cx="5315793" cy="716935"/>
      </dsp:txXfrm>
    </dsp:sp>
    <dsp:sp modelId="{943EB0AD-D8C7-4B24-9564-AAA748093F0E}">
      <dsp:nvSpPr>
        <dsp:cNvPr id="0" name=""/>
        <dsp:cNvSpPr/>
      </dsp:nvSpPr>
      <dsp:spPr>
        <a:xfrm>
          <a:off x="0" y="2630520"/>
          <a:ext cx="5393361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om </a:t>
          </a:r>
          <a:r>
            <a:rPr lang="en-US" sz="2000" kern="1200" dirty="0" err="1"/>
            <a:t>grundläggande</a:t>
          </a:r>
          <a:r>
            <a:rPr lang="en-US" sz="2000" kern="1200" dirty="0"/>
            <a:t> </a:t>
          </a:r>
          <a:r>
            <a:rPr lang="en-US" sz="2000" kern="1200" dirty="0" err="1"/>
            <a:t>behörighet</a:t>
          </a:r>
          <a:r>
            <a:rPr lang="en-US" sz="2000" kern="1200" dirty="0"/>
            <a:t> för </a:t>
          </a:r>
          <a:r>
            <a:rPr lang="en-US" sz="2000" kern="1200" dirty="0" err="1"/>
            <a:t>yrkesprogram</a:t>
          </a:r>
        </a:p>
      </dsp:txBody>
      <dsp:txXfrm>
        <a:off x="38784" y="2669304"/>
        <a:ext cx="5315793" cy="716935"/>
      </dsp:txXfrm>
    </dsp:sp>
    <dsp:sp modelId="{97DA6BB7-87D9-490D-BE60-6180EE04D2D9}">
      <dsp:nvSpPr>
        <dsp:cNvPr id="0" name=""/>
        <dsp:cNvSpPr/>
      </dsp:nvSpPr>
      <dsp:spPr>
        <a:xfrm>
          <a:off x="0" y="3482623"/>
          <a:ext cx="5393361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Besök</a:t>
          </a:r>
          <a:r>
            <a:rPr lang="en-US" sz="2000" kern="1200" dirty="0"/>
            <a:t> till </a:t>
          </a:r>
          <a:r>
            <a:rPr lang="en-US" sz="2000" kern="1200" dirty="0" err="1"/>
            <a:t>programmen</a:t>
          </a:r>
          <a:r>
            <a:rPr lang="en-US" sz="2000" kern="1200" dirty="0"/>
            <a:t> </a:t>
          </a:r>
          <a:r>
            <a:rPr lang="en-US" sz="2000" kern="1200" dirty="0" err="1"/>
            <a:t>och</a:t>
          </a:r>
          <a:r>
            <a:rPr lang="en-US" sz="2000" kern="1200" dirty="0"/>
            <a:t> </a:t>
          </a:r>
          <a:r>
            <a:rPr lang="en-US" sz="2000" kern="1200" dirty="0" err="1"/>
            <a:t>klassen</a:t>
          </a:r>
        </a:p>
      </dsp:txBody>
      <dsp:txXfrm>
        <a:off x="38784" y="3521407"/>
        <a:ext cx="5315793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795F9-54B1-459C-80C0-D2392D407C3E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E98D8-8D14-4595-8747-2C2C091D0BE1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Ekonomiprogrammet</a:t>
          </a:r>
        </a:p>
      </dsp:txBody>
      <dsp:txXfrm>
        <a:off x="0" y="0"/>
        <a:ext cx="6291714" cy="1382683"/>
      </dsp:txXfrm>
    </dsp:sp>
    <dsp:sp modelId="{D7411E37-9705-46A0-A96F-E851E893B9F0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87203-540C-42D1-84F5-327D87F691A3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Samhällsvetenskapsprogrammet</a:t>
          </a:r>
        </a:p>
      </dsp:txBody>
      <dsp:txXfrm>
        <a:off x="0" y="1382683"/>
        <a:ext cx="6291714" cy="1382683"/>
      </dsp:txXfrm>
    </dsp:sp>
    <dsp:sp modelId="{E4CD822F-2714-42CA-9A41-410C479B025D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C722A-CDAA-4067-9693-AF3558A23733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Naturvetenskapsprogrammet</a:t>
          </a:r>
        </a:p>
      </dsp:txBody>
      <dsp:txXfrm>
        <a:off x="0" y="2765367"/>
        <a:ext cx="6291714" cy="1382683"/>
      </dsp:txXfrm>
    </dsp:sp>
    <dsp:sp modelId="{07DBBF11-8724-4620-A499-AA53A673C107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ACAF0-CFB9-49E7-ABE2-B21C9B00D772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Teknikprogrammet</a:t>
          </a:r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A2E3-95A5-4A6B-B754-A5BCF69F97D4}" type="datetimeFigureOut">
              <a:t>2023-08-24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3BE2-7CE0-4F78-A349-F9DB7CA1854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91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verket.se/undervisning/gymnasieskolan/aktuella-forandringar-pa-gymnasial-niva/grundlaggande-behorighet-pa-gymnasieskolans-yrkesprogra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hlinkClick r:id="rId3"/>
              </a:rPr>
              <a:t>https://www.skolverket.se/undervisning/gymnasieskolan/aktuella-forandringar-pa-gymnasial-niva/grundlaggande-behorighet-pa-gymnasieskolans-yrkesprogram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CD18D-9FB3-439F-8467-8D8170D16C55}" type="slidenum"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44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589FC-59C7-CA48-7F4C-6E56375F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486635-0B74-7D2D-30D8-6B99D4F0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E2D568-06FD-5E22-B207-000FA14E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767F92-397B-CAE2-3A23-94AC1F80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CF9B20-4467-0498-1F39-7C7DDFB5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51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1D777D-360D-A1FF-E4CF-4B4515FA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75CC81-0511-093D-0D5B-B3990E499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7C17BF-EC45-E7B7-61E8-87C09D73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EF65E8-EE48-48F4-DBA1-2B6A60E7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07BA94-D6AB-D2E8-7721-EAE69C22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3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F3CB667-1960-89A1-202C-0B308AAD4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E8917B-3578-A48B-9A0A-548F574AF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03A37E-E55F-EFE9-87A3-0F7C7E62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48614E-55EC-3B16-A226-4397CDBA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B3DECD-8F07-8DAD-18C4-46E24263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41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2F693-BF9A-64DF-5FE4-36F2D6D10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30F405-E5B6-736C-6B83-DEDA44411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32D599-C957-5C8A-34D0-54E88108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6CF040-D1CF-35C8-DFA3-5ED7740E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0345C0-ACEB-B2C5-1DA2-6B4CF37B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07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7AFD6-F16F-3641-D4B5-88F89B53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99C735-248F-0D6B-367C-7B3642B81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D255C2-B4FD-661A-0677-A917F41F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CFC188-411E-1101-A35C-FB52C00D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84050-2684-E11E-DF25-C8AB3C81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232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8CB40-57AB-030F-93B5-A98D6059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976893-2688-7F75-455A-484217A22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DD06BB-6570-0AC7-22F5-FE4B87B6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76948B-7328-33E4-0D40-A9F4C86E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760FC9-F60A-4128-D689-3266FA08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45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050203-D39D-48CC-EDD5-CBCB44DE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600739-42E0-3AB0-DE5D-A47915A2B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775AA7-ABB1-5256-FFF6-79683051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F7AA29-373B-3855-AA32-A40BF9E3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48D742-CC58-1E94-7A51-8FB3274B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2CF4C5D-FA09-2B7A-39C1-A80207D5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78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78304-0103-024C-C6ED-39E70658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246226-36AD-2230-78FE-8B82F833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DB61B-9101-B63F-2A0D-FF30F5F34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E9F3B2-0E89-CEDE-8D7F-C8DA782A0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5A34E7-6B2C-6B45-D53F-64C80B5DE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A835E57-BFBF-A908-236E-22313EE6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7EA3B7C-FBB8-1B22-5D2B-D941E947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CDA3F6-6AA1-A467-A847-F22CD70A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821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CF4FD-2F74-428A-71F0-EDE09F35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8CC2D2B-66F2-E923-2E0C-C3E8B5BD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899844-B6F3-B37D-1AD9-43E64767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516644A-4720-ABA3-7659-4FC2EFE6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00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362499-BE46-4E4E-2852-7D4F400B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4D09327-2DB2-1B24-5B4C-778D0795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ECE223-86B8-3B05-DF8B-0E924FD6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58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F5501-60A3-76A1-AF94-F57BCCEA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7D038E-EB9B-4159-DAC4-E2ECCC74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678795-6A87-8FEF-B943-494802D9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65B44D-9D80-EE9B-7FF0-DECC3C2B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84DDED-64A2-9126-A6E0-9D58F87D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BB4525-64F8-1971-61FA-0E5A77F3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5136D8-0FA2-88DD-1C81-BF5BEEEB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C00322-7062-6E2D-9E47-6898F151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11B8DB-AD39-2025-1E51-9926C730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D7D03F-A45A-2371-F3B7-B0C80516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E774F7-9ADB-359B-7689-CB3A521E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24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2EE690-6E9E-7530-8338-5CD63A81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6E0731A-4A3B-FFBB-BF29-8E06D84FA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FF086A-61B3-DA9E-BB52-92D55EE18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FCAE40-3AA2-4C2C-C109-1EE7AFC4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CC8010-3F71-791A-4735-78C8E00D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F83433-5609-D2D3-BFB7-8BE290AE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469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479A7B-3B8B-DF03-A665-EF36C862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37E4A7-E5B2-0900-95A8-353AE33B3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6D3D52-C7E2-54BF-0C3F-2C1E571B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3DD535-8327-D5D5-69A9-67D416BC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0EA7A0-F6BC-F0BE-5F3A-100C05B6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39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1A4619D-1289-18DA-451F-596C956EB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1B80585-C9BF-1143-70D4-F07DE6D8C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FCAE68-4725-8D9E-0DDF-1AE664C4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017DC9-E8E7-C6F9-F4C8-2789D245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693858-C21C-AA20-1998-1A64CFF1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5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5E0815-3B9A-1C5B-3A3B-AAA16B26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1F64D4-E99D-BEC1-33D4-B7C2C306D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4399AA-7F7D-AE0E-A3D2-6AE8F5D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018736-644B-51D8-4D7E-3C0AD219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6C8BA5-DC63-7241-19A1-1BF75C7C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5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1AAF3-119A-A9A7-4EE5-290F87D7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98A6B3-EA3E-D6B5-9D60-3072CCB3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F8C238-2382-83EF-86F6-0205C3880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2D9FFD-B27D-1E78-FE60-81F6504C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4C8638-C0FE-36E6-C3A4-641275BA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0C116BA-6976-32C6-5FFF-CC527976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DA563-6780-67EB-B1E3-4E292043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12494B-E64E-A40B-E275-626BB733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C135C5-591A-474B-3904-18EE9BD11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926233-2943-2F3D-E86D-8C1B1A9BC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90C2527-96EF-43C4-C9AA-F57D47985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C469D4-A5F8-82FA-8362-443FC92D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C363912-C3A1-DB35-8A1F-C216F5D3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3DE3A6D-456B-1616-2921-42E5665E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7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548D2-6D60-3B5A-C40D-7C1E1CDA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D68D7C-607B-1B82-90EA-AB24DCF4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AEF4454-ED86-C36D-B3D5-E8D41487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708E15-66F2-EA0D-EB64-6EFE425B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10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6B5FF-402D-F9D7-59F3-FB1BDD79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BC0F8B-00B3-BC55-C75E-08240F19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B65E56-1428-8F12-2CF3-B52F67E0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23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B66EF-8E37-3C4E-8EBC-09FA8F32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4523F3-B965-8CB3-D52C-C1543B21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2875C9-044F-CCD1-2FBC-71D1CAB37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EE9315-84C2-B40B-292A-F3CC08FE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752BB97-84C9-F240-662A-9DC041E4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6E8C67-3821-5D93-FD1D-D3B4E119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56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CFAE7-3D99-80DE-6343-A0D1721E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F175CF8-7301-FE2B-5BE0-90C5CD6B2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613C4E-28B2-63FB-6777-141B25A0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711D47-636D-DAB2-147E-6C80583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AD3F52-8597-EF28-A87E-6D950A7B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F40F07-3C6F-114F-8944-8CACD8DC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768B64-86E7-C1D0-47CA-FB9CEB4C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AAAAE5-643A-475E-9E15-D6AAA36F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06FEA1-43E8-8A5D-8BAF-4498C7BBB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C19B-75C3-492A-9005-8FFB2F38BB0E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A216BB-5690-4001-03F4-D8F43201D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D3F4D4-E5E5-D895-34CA-C3367AD51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3914-F07A-450E-B445-1C4C83D28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8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66F6BCA-FE00-6E73-9CC8-DA08BC8B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9A8971-249A-684E-5808-7616AC06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E9C676-F592-1125-0BEA-1DDF16164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C227-39AF-42DF-AC83-EC6E15DA0FD1}" type="datetimeFigureOut">
              <a:rPr lang="sv-SE" smtClean="0"/>
              <a:t>2023-08-24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26F702-4BDC-8483-6204-A0EB1A15C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E58922-E718-9AAA-82E7-FF434B31E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58EF-F0F5-4DEF-92F0-55F87AE05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2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yth7I4H3jHg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yth7I4H3jH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blommor, byggnad, himmel&#10;&#10;Automatiskt genererad beskrivning">
            <a:extLst>
              <a:ext uri="{FF2B5EF4-FFF2-40B4-BE49-F238E27FC236}">
                <a16:creationId xmlns:a16="http://schemas.microsoft.com/office/drawing/2014/main" id="{0375CFB8-AAC0-D7C8-A3A0-158EB8683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1" b="171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6" name="Rectangle 5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16DE779-B87F-E10E-A072-973B0E02B17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Välkomna till Västerviks Gymnasium</a:t>
            </a:r>
          </a:p>
        </p:txBody>
      </p:sp>
      <p:cxnSp>
        <p:nvCxnSpPr>
          <p:cNvPr id="67" name="Straight Connector 5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4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541C45-8DB3-9236-CFE4-5F064F59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sv-SE">
                <a:cs typeface="Calibri Light"/>
              </a:rPr>
              <a:t>Kvällens hållpunkter</a:t>
            </a:r>
            <a:endParaRPr lang="sv-S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CD057929-3973-F879-11C7-0DBC0C4A0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8009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78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4A645B-B0FB-A791-0A13-ECAB849C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cs typeface="Calibri Light"/>
              </a:rPr>
              <a:t>Följ oss för att få snabb information!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9CCBFEA-CB3B-FCBD-D472-69C631A7A5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29361"/>
            <a:ext cx="5181600" cy="4343866"/>
          </a:xfrm>
        </p:spPr>
      </p:pic>
      <p:pic>
        <p:nvPicPr>
          <p:cNvPr id="8" name="Platshållare för innehåll 7" descr="En bild som visar text, blomma&#10;&#10;Automatiskt genererad beskrivning">
            <a:extLst>
              <a:ext uri="{FF2B5EF4-FFF2-40B4-BE49-F238E27FC236}">
                <a16:creationId xmlns:a16="http://schemas.microsoft.com/office/drawing/2014/main" id="{CD6F1DCF-029C-E8BC-B07B-813C1C0D81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26" y="1829361"/>
            <a:ext cx="5181600" cy="4343866"/>
          </a:xfrm>
        </p:spPr>
      </p:pic>
    </p:spTree>
    <p:extLst>
      <p:ext uri="{BB962C8B-B14F-4D97-AF65-F5344CB8AC3E}">
        <p14:creationId xmlns:p14="http://schemas.microsoft.com/office/powerpoint/2010/main" val="102323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CFCD3DE-2FB0-E2E7-DCE3-A0421E5A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31" y="467271"/>
            <a:ext cx="3876357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Facebook/Instagram/Hemsidan</a:t>
            </a:r>
          </a:p>
        </p:txBody>
      </p:sp>
      <p:sp>
        <p:nvSpPr>
          <p:cNvPr id="74" name="Freeform: Shape 68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6C27819-483C-EF00-D454-672142FDF3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02854" y="136525"/>
            <a:ext cx="1935439" cy="1935439"/>
          </a:xfrm>
          <a:prstGeom prst="rect">
            <a:avLst/>
          </a:prstGeom>
        </p:spPr>
      </p:pic>
      <p:sp>
        <p:nvSpPr>
          <p:cNvPr id="7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7D37494-12E7-CB98-C3C8-4F61C1201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031" y="2990818"/>
            <a:ext cx="3876357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</p:txBody>
      </p:sp>
      <p:pic>
        <p:nvPicPr>
          <p:cNvPr id="12" name="Bildobjekt 11" descr="En bild som visar Grafik, mönster, grafisk design, pixel&#10;&#10;Automatiskt genererad beskrivning">
            <a:extLst>
              <a:ext uri="{FF2B5EF4-FFF2-40B4-BE49-F238E27FC236}">
                <a16:creationId xmlns:a16="http://schemas.microsoft.com/office/drawing/2014/main" id="{8B55BB55-454A-A947-D487-9D984786E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0" y="3617854"/>
            <a:ext cx="2983972" cy="2969052"/>
          </a:xfrm>
          <a:prstGeom prst="rect">
            <a:avLst/>
          </a:prstGeom>
        </p:spPr>
      </p:pic>
      <p:pic>
        <p:nvPicPr>
          <p:cNvPr id="10" name="Platshållare för innehåll 9" descr="En bild som visar skärmbild, Teckensnitt, text, cirkel&#10;&#10;Automatiskt genererad beskrivning">
            <a:extLst>
              <a:ext uri="{FF2B5EF4-FFF2-40B4-BE49-F238E27FC236}">
                <a16:creationId xmlns:a16="http://schemas.microsoft.com/office/drawing/2014/main" id="{0A69DEF0-EDC0-376E-68F0-A0C2FED9D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2144272"/>
            <a:ext cx="1651120" cy="169781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3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0885A9-8CC1-65E8-2DDC-35737A93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Polis, fältare och vuxna på stan informerar!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12B1B3-2AD3-572A-A975-52E68A9C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sv-SE" sz="2100">
                <a:solidFill>
                  <a:srgbClr val="FFFFFF"/>
                </a:solidFill>
                <a:cs typeface="Calibri Light"/>
              </a:rPr>
              <a:t>Högskoleförberedande program följer med mentorerna</a:t>
            </a:r>
          </a:p>
        </p:txBody>
      </p:sp>
      <p:graphicFrame>
        <p:nvGraphicFramePr>
          <p:cNvPr id="16" name="Platshållare för innehåll 2">
            <a:extLst>
              <a:ext uri="{FF2B5EF4-FFF2-40B4-BE49-F238E27FC236}">
                <a16:creationId xmlns:a16="http://schemas.microsoft.com/office/drawing/2014/main" id="{5361C628-4F15-4CE2-E034-873546BB5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3619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1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E1C78B-4E27-44EC-9937-DEEDAB17B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E711A9-55E7-429C-8DE7-7133C97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D46468-5D78-C258-4947-075805E9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Grundläggande behörighet på yrkesprogram">
            <a:extLst>
              <a:ext uri="{FF2B5EF4-FFF2-40B4-BE49-F238E27FC236}">
                <a16:creationId xmlns:a16="http://schemas.microsoft.com/office/drawing/2014/main" id="{486DCEAF-5016-27DC-475C-FD306EE1D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7" b="16464"/>
          <a:stretch/>
        </p:blipFill>
        <p:spPr bwMode="auto">
          <a:xfrm>
            <a:off x="6864836" y="280573"/>
            <a:ext cx="5096871" cy="2869169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media 4" title="Att planera för grundläggande behörighet på yrkesprogram">
            <a:hlinkClick r:id="" action="ppaction://media"/>
            <a:extLst>
              <a:ext uri="{FF2B5EF4-FFF2-40B4-BE49-F238E27FC236}">
                <a16:creationId xmlns:a16="http://schemas.microsoft.com/office/drawing/2014/main" id="{786DD826-8B8C-6C21-6C47-E990A382A4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51348" y="3502644"/>
            <a:ext cx="4249564" cy="3187173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DBEAC65-D263-9411-3C09-5642074A5632}"/>
              </a:ext>
            </a:extLst>
          </p:cNvPr>
          <p:cNvSpPr txBox="1"/>
          <p:nvPr/>
        </p:nvSpPr>
        <p:spPr>
          <a:xfrm>
            <a:off x="1041420" y="2054087"/>
            <a:ext cx="442978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dirty="0">
                <a:cs typeface="Calibri"/>
              </a:rPr>
              <a:t>Grundläggande behörighet</a:t>
            </a:r>
            <a:endParaRPr lang="sv-SE" sz="2800" dirty="0" err="1">
              <a:cs typeface="Calibri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86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45B9C-7416-FFA0-E326-6F4BC727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Onlinemedia 3" title="Att planera för grundläggande behörighet på yrkesprogram">
            <a:hlinkClick r:id="" action="ppaction://media"/>
            <a:extLst>
              <a:ext uri="{FF2B5EF4-FFF2-40B4-BE49-F238E27FC236}">
                <a16:creationId xmlns:a16="http://schemas.microsoft.com/office/drawing/2014/main" id="{94AA3DDC-B484-D6FE-954A-7EBD374ED0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6454" y="259586"/>
            <a:ext cx="9589698" cy="6534509"/>
          </a:xfrm>
        </p:spPr>
      </p:pic>
    </p:spTree>
    <p:extLst>
      <p:ext uri="{BB962C8B-B14F-4D97-AF65-F5344CB8AC3E}">
        <p14:creationId xmlns:p14="http://schemas.microsoft.com/office/powerpoint/2010/main" val="376675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rm blå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91</Words>
  <Application>Microsoft Office PowerPoint</Application>
  <PresentationFormat>Bredbild</PresentationFormat>
  <Paragraphs>19</Paragraphs>
  <Slides>8</Slides>
  <Notes>1</Notes>
  <HiddenSlides>0</HiddenSlides>
  <MMClips>2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Office-tema</vt:lpstr>
      <vt:lpstr>PowerPoint-presentation</vt:lpstr>
      <vt:lpstr>Kvällens hållpunkter</vt:lpstr>
      <vt:lpstr>Följ oss för att få snabb information!</vt:lpstr>
      <vt:lpstr>Facebook/Instagram/Hemsidan</vt:lpstr>
      <vt:lpstr>Polis, fältare och vuxna på stan informerar!</vt:lpstr>
      <vt:lpstr>Högskoleförberedande program följer med mentorerna</vt:lpstr>
      <vt:lpstr>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Charlotte Aspeteg</dc:creator>
  <cp:lastModifiedBy>Charlotte Aspeteg</cp:lastModifiedBy>
  <cp:revision>287</cp:revision>
  <dcterms:created xsi:type="dcterms:W3CDTF">2023-08-21T16:21:06Z</dcterms:created>
  <dcterms:modified xsi:type="dcterms:W3CDTF">2023-08-24T13:34:42Z</dcterms:modified>
</cp:coreProperties>
</file>